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A141-AC6B-4486-BE17-F534D48EB68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AC2-12DD-4BEC-87A0-E2A6BA891B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923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A141-AC6B-4486-BE17-F534D48EB68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AC2-12DD-4BEC-87A0-E2A6BA891B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865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A141-AC6B-4486-BE17-F534D48EB68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AC2-12DD-4BEC-87A0-E2A6BA891B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505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A141-AC6B-4486-BE17-F534D48EB68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AC2-12DD-4BEC-87A0-E2A6BA891B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818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A141-AC6B-4486-BE17-F534D48EB68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AC2-12DD-4BEC-87A0-E2A6BA891B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501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A141-AC6B-4486-BE17-F534D48EB68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AC2-12DD-4BEC-87A0-E2A6BA891B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44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A141-AC6B-4486-BE17-F534D48EB68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AC2-12DD-4BEC-87A0-E2A6BA891B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663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A141-AC6B-4486-BE17-F534D48EB68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AC2-12DD-4BEC-87A0-E2A6BA891B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395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A141-AC6B-4486-BE17-F534D48EB68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AC2-12DD-4BEC-87A0-E2A6BA891B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165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A141-AC6B-4486-BE17-F534D48EB68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AC2-12DD-4BEC-87A0-E2A6BA891B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047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CA141-AC6B-4486-BE17-F534D48EB68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9AC2-12DD-4BEC-87A0-E2A6BA891B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794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CA141-AC6B-4486-BE17-F534D48EB68D}" type="datetimeFigureOut">
              <a:rPr lang="ru-RU" smtClean="0"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89AC2-12DD-4BEC-87A0-E2A6BA891B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19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1143000"/>
          </a:xfrm>
        </p:spPr>
        <p:txBody>
          <a:bodyPr/>
          <a:lstStyle/>
          <a:p>
            <a:r>
              <a:rPr lang="ru-RU" b="1" u="sng" dirty="0" smtClean="0"/>
              <a:t>Тема: Счет лет в истории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/>
              <a:t>План:</a:t>
            </a:r>
          </a:p>
          <a:p>
            <a:pPr marL="0" indent="0">
              <a:buNone/>
            </a:pPr>
            <a:endParaRPr lang="ru-RU" b="1" i="1" dirty="0" smtClean="0"/>
          </a:p>
          <a:p>
            <a:pPr marL="514350" lvl="0" indent="-514350">
              <a:buClr>
                <a:schemeClr val="tx2"/>
              </a:buClr>
              <a:buFont typeface="+mj-lt"/>
              <a:buAutoNum type="arabicPeriod"/>
            </a:pPr>
            <a:r>
              <a:rPr lang="ru-RU" b="1" i="1" dirty="0"/>
              <a:t>Единицы времени.</a:t>
            </a:r>
          </a:p>
          <a:p>
            <a:pPr marL="514350" lvl="0" indent="-514350">
              <a:buClr>
                <a:schemeClr val="tx2"/>
              </a:buClr>
              <a:buFont typeface="+mj-lt"/>
              <a:buAutoNum type="arabicPeriod"/>
            </a:pPr>
            <a:r>
              <a:rPr lang="ru-RU" b="1" i="1" smtClean="0"/>
              <a:t>Лента </a:t>
            </a:r>
            <a:r>
              <a:rPr lang="ru-RU" b="1" i="1" dirty="0"/>
              <a:t>времени.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8225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1. Единицы времени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/>
              <a:t>                           Хронология</a:t>
            </a:r>
          </a:p>
          <a:p>
            <a:pPr marL="0" indent="0">
              <a:buNone/>
            </a:pPr>
            <a:r>
              <a:rPr lang="ru-RU" dirty="0" smtClean="0"/>
              <a:t>      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Хронос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dirty="0" smtClean="0"/>
              <a:t>                           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Логос</a:t>
            </a:r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(«время»)                         («наука»)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i="1" u="sng" dirty="0" smtClean="0"/>
              <a:t>Хронология </a:t>
            </a:r>
            <a:r>
              <a:rPr lang="ru-RU" i="1" dirty="0" smtClean="0"/>
              <a:t>– наука об измерении времени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9117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764704"/>
            <a:ext cx="8229600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/>
              <a:t>К вечеру умирает,</a:t>
            </a:r>
          </a:p>
          <a:p>
            <a:pPr marL="0" indent="0">
              <a:buNone/>
            </a:pPr>
            <a:r>
              <a:rPr lang="ru-RU" i="1" dirty="0"/>
              <a:t>Поутру оживает.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(</a:t>
            </a:r>
            <a:r>
              <a:rPr lang="ru-RU" i="1" dirty="0"/>
              <a:t>День</a:t>
            </a:r>
            <a:r>
              <a:rPr lang="ru-RU" i="1" dirty="0" smtClean="0"/>
              <a:t>)</a:t>
            </a:r>
          </a:p>
          <a:p>
            <a:pPr marL="0" indent="0">
              <a:buNone/>
            </a:pPr>
            <a:r>
              <a:rPr lang="ru-RU" i="1" dirty="0" smtClean="0"/>
              <a:t>Протянулся </a:t>
            </a:r>
            <a:r>
              <a:rPr lang="ru-RU" i="1" dirty="0"/>
              <a:t>мост на семь верст, </a:t>
            </a:r>
          </a:p>
          <a:p>
            <a:pPr marL="0" indent="0">
              <a:buNone/>
            </a:pPr>
            <a:r>
              <a:rPr lang="ru-RU" i="1" dirty="0"/>
              <a:t>А в конце моста золотая верста.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(</a:t>
            </a:r>
            <a:r>
              <a:rPr lang="ru-RU" i="1" dirty="0"/>
              <a:t>Неделя</a:t>
            </a:r>
            <a:r>
              <a:rPr lang="ru-RU" i="1" dirty="0" smtClean="0"/>
              <a:t>)</a:t>
            </a:r>
          </a:p>
          <a:p>
            <a:pPr marL="0" indent="0">
              <a:buNone/>
            </a:pPr>
            <a:r>
              <a:rPr lang="ru-RU" i="1" dirty="0" smtClean="0"/>
              <a:t>Двенадцать </a:t>
            </a:r>
            <a:r>
              <a:rPr lang="ru-RU" i="1" dirty="0"/>
              <a:t>братьев друг за другом бродят,</a:t>
            </a:r>
          </a:p>
          <a:p>
            <a:pPr marL="0" indent="0">
              <a:buNone/>
            </a:pPr>
            <a:r>
              <a:rPr lang="ru-RU" i="1" dirty="0"/>
              <a:t>Друг друга не обходят.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(</a:t>
            </a:r>
            <a:r>
              <a:rPr lang="ru-RU" i="1" dirty="0"/>
              <a:t>Месяцы)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9117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784" y="332656"/>
            <a:ext cx="8229600" cy="53180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Листопад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Февраль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Грудень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Март - Студень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- Червень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 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Вересень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Июнь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Березозоль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Июль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Лютый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Август   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Сечень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 - Липец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  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Травень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Ноябрь - Цветень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Серпень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17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764704"/>
            <a:ext cx="4644008" cy="5184576"/>
          </a:xfrm>
        </p:spPr>
        <p:txBody>
          <a:bodyPr>
            <a:normAutofit/>
          </a:bodyPr>
          <a:lstStyle/>
          <a:p>
            <a:r>
              <a:rPr lang="ru-RU" sz="3600" i="1" dirty="0"/>
              <a:t>Напишите римскими цифрами 7, 12, 28, 73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28800"/>
            <a:ext cx="2160240" cy="4525963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I = 1</a:t>
            </a:r>
          </a:p>
          <a:p>
            <a:pPr marL="0" indent="0">
              <a:buNone/>
            </a:pPr>
            <a:r>
              <a:rPr lang="ru-RU" i="1" dirty="0" smtClean="0"/>
              <a:t>V = 5</a:t>
            </a:r>
          </a:p>
          <a:p>
            <a:pPr marL="0" indent="0">
              <a:buNone/>
            </a:pPr>
            <a:r>
              <a:rPr lang="ru-RU" i="1" dirty="0" smtClean="0"/>
              <a:t>X = 10</a:t>
            </a:r>
          </a:p>
          <a:p>
            <a:pPr marL="0" indent="0">
              <a:buNone/>
            </a:pPr>
            <a:r>
              <a:rPr lang="ru-RU" i="1" dirty="0" smtClean="0"/>
              <a:t>L = 50</a:t>
            </a:r>
          </a:p>
          <a:p>
            <a:pPr marL="0" indent="0">
              <a:buNone/>
            </a:pPr>
            <a:r>
              <a:rPr lang="ru-RU" i="1" dirty="0" smtClean="0"/>
              <a:t>C = 100</a:t>
            </a:r>
          </a:p>
          <a:p>
            <a:pPr marL="0" indent="0">
              <a:buNone/>
            </a:pPr>
            <a:r>
              <a:rPr lang="ru-RU" i="1" dirty="0" smtClean="0"/>
              <a:t>D = 500</a:t>
            </a:r>
          </a:p>
          <a:p>
            <a:pPr marL="0" indent="0">
              <a:buNone/>
            </a:pPr>
            <a:r>
              <a:rPr lang="ru-RU" i="1" dirty="0" smtClean="0"/>
              <a:t>M = 1000 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1225720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160 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= CLX 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(100+50+10)</a:t>
            </a:r>
          </a:p>
          <a:p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7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	Точка отсчета времени.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7128792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i="1" dirty="0" smtClean="0"/>
              <a:t>Древний Египет </a:t>
            </a:r>
            <a:r>
              <a:rPr lang="ru-RU" sz="2800" i="1" dirty="0" smtClean="0"/>
              <a:t>– счет начинался каждый раз, когда начинал править новый фараон</a:t>
            </a:r>
          </a:p>
          <a:p>
            <a:pPr marL="0" indent="0">
              <a:buNone/>
            </a:pPr>
            <a:r>
              <a:rPr lang="ru-RU" sz="2800" i="1" dirty="0" smtClean="0"/>
              <a:t> </a:t>
            </a:r>
          </a:p>
          <a:p>
            <a:pPr marL="0" indent="0">
              <a:buNone/>
            </a:pPr>
            <a:r>
              <a:rPr lang="ru-RU" sz="2800" b="1" i="1" dirty="0" smtClean="0"/>
              <a:t>Римляне</a:t>
            </a:r>
            <a:r>
              <a:rPr lang="ru-RU" sz="2800" i="1" dirty="0" smtClean="0"/>
              <a:t> – вели отсчет год основания своего города. </a:t>
            </a:r>
          </a:p>
          <a:p>
            <a:pPr marL="0" indent="0">
              <a:buNone/>
            </a:pPr>
            <a:endParaRPr lang="ru-RU" sz="2800" i="1" dirty="0" smtClean="0"/>
          </a:p>
          <a:p>
            <a:pPr marL="0" indent="0">
              <a:buNone/>
            </a:pPr>
            <a:r>
              <a:rPr lang="ru-RU" sz="2800" b="1" i="1" dirty="0" smtClean="0"/>
              <a:t>Народы, исповедующие ислам </a:t>
            </a:r>
            <a:r>
              <a:rPr lang="ru-RU" sz="2800" i="1" dirty="0" smtClean="0"/>
              <a:t>- от даты переселения Мухаммеда из Мекки в Медину.</a:t>
            </a:r>
          </a:p>
          <a:p>
            <a:pPr marL="0" indent="0">
              <a:buNone/>
            </a:pPr>
            <a:r>
              <a:rPr lang="ru-RU" sz="2800" i="1" dirty="0" smtClean="0"/>
              <a:t> </a:t>
            </a:r>
          </a:p>
          <a:p>
            <a:pPr marL="0" indent="0">
              <a:buNone/>
            </a:pPr>
            <a:r>
              <a:rPr lang="ru-RU" sz="2800" b="1" i="1" dirty="0" smtClean="0"/>
              <a:t>Славяне, византийцы </a:t>
            </a:r>
            <a:r>
              <a:rPr lang="ru-RU" sz="2800" i="1" dirty="0" smtClean="0"/>
              <a:t>– вели отсчет времени «от сотворения мира». </a:t>
            </a:r>
            <a:endParaRPr lang="ru-RU" sz="28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044825"/>
            <a:ext cx="1008112" cy="131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5473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594" y="2381504"/>
            <a:ext cx="1152128" cy="1345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132" b="100000" l="3869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361" y="3187418"/>
            <a:ext cx="1797442" cy="1711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272" y="4366143"/>
            <a:ext cx="18002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17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2.Лента времени</a:t>
            </a:r>
            <a:endParaRPr lang="ru-RU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2" y="3474543"/>
            <a:ext cx="9158704" cy="318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" y="1844824"/>
            <a:ext cx="9122641" cy="3223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17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1560" y="764704"/>
            <a:ext cx="8229600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 smtClean="0"/>
              <a:t>….. в поле не воин.</a:t>
            </a:r>
          </a:p>
          <a:p>
            <a:pPr marL="0" indent="0">
              <a:buNone/>
            </a:pPr>
            <a:r>
              <a:rPr lang="ru-RU" i="1" dirty="0" smtClean="0"/>
              <a:t>Семь раз отмерь, …. раз отрежь.</a:t>
            </a:r>
          </a:p>
          <a:p>
            <a:pPr marL="0" indent="0">
              <a:buNone/>
            </a:pPr>
            <a:r>
              <a:rPr lang="ru-RU" i="1" dirty="0" smtClean="0"/>
              <a:t>Конь о …. ногах, и тот спотыкается.</a:t>
            </a:r>
          </a:p>
          <a:p>
            <a:pPr marL="0" indent="0">
              <a:buNone/>
            </a:pPr>
            <a:r>
              <a:rPr lang="ru-RU" i="1" dirty="0" smtClean="0"/>
              <a:t>У …..   нянек дитя без глазу.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Семеро с ложкой, ….  один с сошкой.</a:t>
            </a:r>
          </a:p>
          <a:p>
            <a:pPr marL="0" indent="0">
              <a:buNone/>
            </a:pPr>
            <a:r>
              <a:rPr lang="ru-RU" i="1" dirty="0"/>
              <a:t>Пошел на все …..  стороны.</a:t>
            </a:r>
          </a:p>
          <a:p>
            <a:pPr marL="0" indent="0">
              <a:buNone/>
            </a:pPr>
            <a:r>
              <a:rPr lang="ru-RU" i="1" dirty="0"/>
              <a:t>….. раз надо сказать, на десятый только послушает.</a:t>
            </a:r>
          </a:p>
          <a:p>
            <a:pPr marL="0" indent="0">
              <a:buNone/>
            </a:pPr>
            <a:r>
              <a:rPr lang="ru-RU" i="1" dirty="0"/>
              <a:t>….. пальцев в одно кольцо не возьмешь.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9117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469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247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Тема: Счет лет в истории</vt:lpstr>
      <vt:lpstr>1. Единицы времени</vt:lpstr>
      <vt:lpstr>Презентация PowerPoint</vt:lpstr>
      <vt:lpstr>Презентация PowerPoint</vt:lpstr>
      <vt:lpstr>Напишите римскими цифрами 7, 12, 28, 73</vt:lpstr>
      <vt:lpstr>2. Точка отсчета времени.</vt:lpstr>
      <vt:lpstr>2.Лента времени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Счет лет в истории</dc:title>
  <dc:creator>User</dc:creator>
  <cp:lastModifiedBy>User</cp:lastModifiedBy>
  <cp:revision>6</cp:revision>
  <dcterms:created xsi:type="dcterms:W3CDTF">2014-09-19T16:59:38Z</dcterms:created>
  <dcterms:modified xsi:type="dcterms:W3CDTF">2014-09-19T17:38:17Z</dcterms:modified>
</cp:coreProperties>
</file>